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16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93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79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241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57321" y="2007065"/>
            <a:ext cx="11277600" cy="3459434"/>
          </a:xfrm>
        </p:spPr>
        <p:txBody>
          <a:bodyPr tIns="121944">
            <a:normAutofit/>
          </a:bodyPr>
          <a:lstStyle>
            <a:lvl1pPr marL="457063" indent="-457063">
              <a:spcBef>
                <a:spcPts val="1600"/>
              </a:spcBef>
              <a:buFont typeface="Wingdings 3" pitchFamily="18" charset="2"/>
              <a:buChar char="u"/>
              <a:defRPr sz="2999" baseline="0">
                <a:solidFill>
                  <a:srgbClr val="0F0F0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57306"/>
            <a:ext cx="11277600" cy="1346512"/>
          </a:xfrm>
        </p:spPr>
        <p:txBody>
          <a:bodyPr anchor="t">
            <a:normAutofit/>
          </a:bodyPr>
          <a:lstStyle>
            <a:lvl1pPr marL="0" indent="0" algn="ctr">
              <a:buNone/>
              <a:defRPr sz="3999" b="1" baseline="0">
                <a:solidFill>
                  <a:srgbClr val="FECE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80656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5329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26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3733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50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022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45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777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9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216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141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633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7583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6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8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6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2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4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21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6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4F699-E649-411D-AD8A-18B4BE3ED148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1AF28-2D94-4D01-BEA0-EE4887BB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9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217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126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6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914126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3124279"/>
            <a:ext cx="12192000" cy="2630061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effectLst>
            <a:outerShdw blurRad="50800" dist="25400" dir="2700000" algn="tl" rotWithShape="0">
              <a:prstClr val="black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0127" y="3465244"/>
            <a:ext cx="11730158" cy="9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98" b="1" spc="300" dirty="0">
                <a:solidFill>
                  <a:srgbClr val="BE8E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CHAPTER 1: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127" y="4388334"/>
            <a:ext cx="11730158" cy="1076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 </a:t>
            </a:r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Confront And Deal With </a:t>
            </a:r>
          </a:p>
          <a:p>
            <a:pPr algn="ctr"/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Your Inner Demons Once And </a:t>
            </a:r>
            <a:r>
              <a:rPr lang="en-US" sz="3199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For All</a:t>
            </a:r>
            <a:endParaRPr lang="en-US" sz="3199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254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31532" y="2042945"/>
            <a:ext cx="7859843" cy="2338466"/>
          </a:xfrm>
        </p:spPr>
        <p:txBody>
          <a:bodyPr>
            <a:normAutofit fontScale="90000"/>
          </a:bodyPr>
          <a:lstStyle/>
          <a:p>
            <a:r>
              <a:rPr lang="en-US" sz="5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 subconscious mind may just be the key.</a:t>
            </a:r>
            <a:endParaRPr lang="en-US" sz="5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001334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26525" y="1678898"/>
            <a:ext cx="9856137" cy="2598130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way your mind works has a lot to do with your past.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14482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709739"/>
            <a:ext cx="12192000" cy="3401908"/>
          </a:xfrm>
          <a:prstGeom prst="rect">
            <a:avLst/>
          </a:prstGeom>
          <a:solidFill>
            <a:schemeClr val="dk1">
              <a:alpha val="19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000" b="1" u="sng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Analogy </a:t>
            </a:r>
            <a:r>
              <a:rPr lang="en-US" sz="6500" b="1" dirty="0" smtClean="0">
                <a:solidFill>
                  <a:schemeClr val="bg1"/>
                </a:solidFill>
              </a:rPr>
              <a:t/>
            </a:r>
            <a:br>
              <a:rPr lang="en-US" sz="6500" b="1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4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 Mind = Military Base</a:t>
            </a:r>
            <a:endParaRPr lang="en-US" sz="45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662145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994553"/>
            <a:ext cx="12192000" cy="3401908"/>
          </a:xfrm>
          <a:prstGeom prst="rect">
            <a:avLst/>
          </a:prstGeom>
          <a:solidFill>
            <a:schemeClr val="dk1">
              <a:alpha val="27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55191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 : </a:t>
            </a:r>
            <a:r>
              <a:rPr lang="en-US" sz="5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5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Divorced Parents</a:t>
            </a:r>
            <a:endParaRPr lang="en-US" sz="5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962233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0832" y="1339826"/>
            <a:ext cx="5681168" cy="384294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There’s only one problem: </a:t>
            </a:r>
            <a:b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shield does not protect you!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68019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841" y="3212900"/>
            <a:ext cx="10515600" cy="2852737"/>
          </a:xfrm>
        </p:spPr>
        <p:txBody>
          <a:bodyPr>
            <a:noAutofit/>
          </a:bodyPr>
          <a:lstStyle/>
          <a:p>
            <a:pPr algn="ctr"/>
            <a:r>
              <a:rPr lang="en-US" sz="4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shield weighs your mind down, leading you to believe that you shouldn’t take risks or pursue something. </a:t>
            </a:r>
            <a:r>
              <a:rPr lang="en-US" sz="4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4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sz="45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27701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32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Reflect On Your Shield</a:t>
            </a:r>
            <a:endParaRPr lang="en-US" sz="5000" b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9782" y="1811760"/>
            <a:ext cx="10515600" cy="4351338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there ever been regrets you’ve had because you haven’t taken the plunge? </a:t>
            </a:r>
          </a:p>
          <a:p>
            <a:r>
              <a:rPr lang="en-US" sz="3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didn’t you do it? </a:t>
            </a:r>
          </a:p>
          <a:p>
            <a:r>
              <a:rPr lang="en-US" sz="3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could you have done to do it? </a:t>
            </a:r>
          </a:p>
          <a:p>
            <a:r>
              <a:rPr lang="en-US" sz="3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there anything preventing you from doing it?</a:t>
            </a:r>
            <a:endParaRPr lang="en-US" sz="35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92977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8509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0608" y="1918952"/>
            <a:ext cx="3874722" cy="3644721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true bulletproof mind doesn’t need protection from the mental bullets life throws at you. </a:t>
            </a:r>
            <a:endParaRPr lang="en-US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9730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112</Words>
  <Application>Microsoft Office PowerPoint</Application>
  <PresentationFormat>Widescreen</PresentationFormat>
  <Paragraphs>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Bodoni MT</vt:lpstr>
      <vt:lpstr>Arial</vt:lpstr>
      <vt:lpstr>Calibri</vt:lpstr>
      <vt:lpstr>Calibri Light</vt:lpstr>
      <vt:lpstr>Verdana</vt:lpstr>
      <vt:lpstr>Wingdings 3</vt:lpstr>
      <vt:lpstr>Office Theme</vt:lpstr>
      <vt:lpstr>1_Office Theme</vt:lpstr>
      <vt:lpstr>PowerPoint Presentation</vt:lpstr>
      <vt:lpstr>The way your mind works has a lot to do with your past.</vt:lpstr>
      <vt:lpstr>Analogy   Your Mind = Military Base</vt:lpstr>
      <vt:lpstr>Example :  Divorced Parents</vt:lpstr>
      <vt:lpstr>There’s only one problem:  The shield does not protect you!</vt:lpstr>
      <vt:lpstr>The shield weighs your mind down, leading you to believe that you shouldn’t take risks or pursue something.  </vt:lpstr>
      <vt:lpstr>Reflect On Your Shield</vt:lpstr>
      <vt:lpstr>PowerPoint Presentation</vt:lpstr>
      <vt:lpstr>A true bulletproof mind doesn’t need protection from the mental bullets life throws at you. </vt:lpstr>
      <vt:lpstr>Your subconscious mind may just be the key.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Confront And Deal With Your Inner Demons Once And For All</dc:title>
  <dc:creator>Jasmin</dc:creator>
  <cp:lastModifiedBy>Jasmin</cp:lastModifiedBy>
  <cp:revision>25</cp:revision>
  <dcterms:created xsi:type="dcterms:W3CDTF">2018-02-23T04:28:48Z</dcterms:created>
  <dcterms:modified xsi:type="dcterms:W3CDTF">2018-02-28T06:22:37Z</dcterms:modified>
</cp:coreProperties>
</file>